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57" r:id="rId4"/>
    <p:sldId id="258" r:id="rId5"/>
    <p:sldId id="259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A36019-A480-4E12-9722-6A04B4753EC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03D9CC-C6E5-4BF6-BA40-BFAC8ADA9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86742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КВН по математике  </a:t>
            </a:r>
            <a:r>
              <a:rPr lang="ru-RU" sz="3600" dirty="0" smtClean="0">
                <a:solidFill>
                  <a:srgbClr val="7030A0"/>
                </a:solidFill>
              </a:rPr>
              <a:t>подготовительная группа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428736"/>
            <a:ext cx="7172332" cy="71438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« Знания – сила 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ой\Desktop\Г,Н\квн\100_2101\IMG_0014.JPG"/>
          <p:cNvPicPr>
            <a:picLocks noChangeAspect="1" noChangeArrowheads="1"/>
          </p:cNvPicPr>
          <p:nvPr/>
        </p:nvPicPr>
        <p:blipFill>
          <a:blip r:embed="rId2" cstate="print"/>
          <a:srcRect r="20827" b="16608"/>
          <a:stretch>
            <a:fillRect/>
          </a:stretch>
        </p:blipFill>
        <p:spPr bwMode="auto">
          <a:xfrm>
            <a:off x="2428860" y="2214554"/>
            <a:ext cx="5429288" cy="392909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6286512" y="642939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Воспитатель : Хасанова Г.Н.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Думаем, решаем и пишем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junipad.ru/wp-content/uploads/2013/02/hud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7822460" cy="53578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194" name="Picture 2" descr="C:\Users\Мой\Desktop\Г,Н\квн\100_2101\IMG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00108"/>
            <a:ext cx="2928958" cy="235745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8195" name="Picture 3" descr="C:\Users\Мой\Desktop\Г,Н\квн\100_2101\IMG_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3214710" cy="24384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Нарисуй ключик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5fan.ru/files/10/5fan_ru_52687_0a93c7433c5540bcc05ecf55f7a30c3f.html_files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20864">
            <a:off x="4551163" y="1924804"/>
            <a:ext cx="3778918" cy="2491012"/>
          </a:xfrm>
          <a:prstGeom prst="rect">
            <a:avLst/>
          </a:prstGeom>
          <a:noFill/>
        </p:spPr>
      </p:pic>
      <p:pic>
        <p:nvPicPr>
          <p:cNvPr id="10242" name="Picture 2" descr="C:\Users\Мой\Desktop\Г,Н\квн\100_2101\IMG_0066.JPG"/>
          <p:cNvPicPr>
            <a:picLocks noChangeAspect="1" noChangeArrowheads="1"/>
          </p:cNvPicPr>
          <p:nvPr/>
        </p:nvPicPr>
        <p:blipFill>
          <a:blip r:embed="rId3" cstate="print"/>
          <a:srcRect l="28208"/>
          <a:stretch>
            <a:fillRect/>
          </a:stretch>
        </p:blipFill>
        <p:spPr bwMode="auto">
          <a:xfrm>
            <a:off x="785786" y="1500174"/>
            <a:ext cx="3727384" cy="38940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71480"/>
            <a:ext cx="3852866" cy="78581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Угощение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6630" name="Picture 6" descr="http://1.bp.blogspot.com/_5wwOBGlCve4/TQdqOeAKZhI/AAAAAAAABxA/rjUHGyZOy44/s1600/SDC13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893957" cy="21704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1266" name="Picture 2" descr="C:\Users\Мой\Desktop\Г,Н\квн\100_2101\IMG_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928802"/>
            <a:ext cx="5714809" cy="42862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0.gstatic.com/images?q=tbn:ANd9GcSoyve4BhZck8SDoQK_SmSzo8GPPtlA1qqb-NvObPEnhK-XD-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57388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6248" y="1643050"/>
            <a:ext cx="401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вам ребята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Цель: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закрепить знания детей полученные ранее в образовательных ситуациях по математике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Задачи: 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Формировать </a:t>
            </a:r>
            <a:r>
              <a:rPr lang="ru-RU" sz="1600" dirty="0" smtClean="0"/>
              <a:t>чувство солидарности, умение сопереживать друг другу</a:t>
            </a:r>
            <a:r>
              <a:rPr lang="ru-RU" sz="1600" dirty="0" smtClean="0"/>
              <a:t>;</a:t>
            </a:r>
            <a:r>
              <a:rPr lang="ru-RU" sz="1200" dirty="0" smtClean="0"/>
              <a:t> </a:t>
            </a:r>
            <a:r>
              <a:rPr lang="ru-RU" sz="1500" dirty="0" smtClean="0"/>
              <a:t>Развитие </a:t>
            </a:r>
            <a:r>
              <a:rPr lang="ru-RU" sz="1500" dirty="0" smtClean="0"/>
              <a:t>навыков счёта и логического мышления</a:t>
            </a:r>
          </a:p>
          <a:p>
            <a:r>
              <a:rPr lang="ru-RU" sz="1500" dirty="0" smtClean="0"/>
              <a:t>Вызвать у детей интерес к решению логических задач</a:t>
            </a:r>
          </a:p>
          <a:p>
            <a:r>
              <a:rPr lang="ru-RU" sz="1500" dirty="0" smtClean="0"/>
              <a:t>Тренировка внимания и наблюдательности</a:t>
            </a:r>
          </a:p>
          <a:p>
            <a:r>
              <a:rPr lang="ru-RU" sz="1500" dirty="0" smtClean="0"/>
              <a:t>Формировать приёмы умственных действий (анализ, классификация, сравнение).</a:t>
            </a:r>
          </a:p>
          <a:p>
            <a:r>
              <a:rPr lang="ru-RU" sz="1500" dirty="0" smtClean="0"/>
              <a:t>Воспитывать дружеские отношения, </a:t>
            </a:r>
            <a:r>
              <a:rPr lang="ru-RU" sz="1500" dirty="0" err="1" smtClean="0"/>
              <a:t>взаимопощь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vseodetyah.com/editorfiles/multserial-smeshariki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4845"/>
            <a:ext cx="8501122" cy="62559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Мы начинаем КВН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Мой\Desktop\Г,Н\квн\100_2101\IMG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6"/>
            <a:ext cx="3286148" cy="250033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3857652" cy="215423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Приветствие команд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ой\Desktop\Г,Н\квн\100_2101\IMG_0026.JPG"/>
          <p:cNvPicPr>
            <a:picLocks noChangeAspect="1" noChangeArrowheads="1"/>
          </p:cNvPicPr>
          <p:nvPr/>
        </p:nvPicPr>
        <p:blipFill>
          <a:blip r:embed="rId2" cstate="print"/>
          <a:srcRect l="31481" t="8232" r="29630" b="3269"/>
          <a:stretch>
            <a:fillRect/>
          </a:stretch>
        </p:blipFill>
        <p:spPr bwMode="auto">
          <a:xfrm>
            <a:off x="428596" y="642918"/>
            <a:ext cx="3897285" cy="4786346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</p:pic>
      <p:pic>
        <p:nvPicPr>
          <p:cNvPr id="2051" name="Picture 3" descr="C:\Users\Мой\Desktop\Г,Н\квн\100_2101\IMG_0023.JPG"/>
          <p:cNvPicPr>
            <a:picLocks noChangeAspect="1" noChangeArrowheads="1"/>
          </p:cNvPicPr>
          <p:nvPr/>
        </p:nvPicPr>
        <p:blipFill>
          <a:blip r:embed="rId3" cstate="print"/>
          <a:srcRect l="16895" t="23214" r="3699" b="16071"/>
          <a:stretch>
            <a:fillRect/>
          </a:stretch>
        </p:blipFill>
        <p:spPr bwMode="auto">
          <a:xfrm>
            <a:off x="4714876" y="3214686"/>
            <a:ext cx="3857620" cy="30718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25780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Общая разминка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s://encrypted-tbn0.gstatic.com/images?q=tbn:ANd9GcS2WQ2egsAVF2qK5fSTNCH-ONmyyRcLEYScMmy9gPSDJ38joOQ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143140" cy="153285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642919"/>
            <a:ext cx="6357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 Сколько хвостов  у двух  </a:t>
            </a:r>
            <a:r>
              <a:rPr lang="ru-RU" dirty="0" err="1" smtClean="0">
                <a:solidFill>
                  <a:srgbClr val="0070C0"/>
                </a:solidFill>
              </a:rPr>
              <a:t>ослов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 Сколько ушей у двух мышей?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 Сколько  ног  у двух кошек?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4. Сколько лап у курицы?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5. У бабушки Даши внучка Маша, кот Пушок, собака  Дружок. Сколько у бабушки  внуков?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6. Петух снёс яйцо. Кому оно  достанется?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7. В зоопарке было 4 медведя и 3 барана. Сколько  диких животных было в зоопарке?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8. На берёзе росло 5 яблок.3 яблока упали на землю. Сколько  яблок осталось на берёзе? </a:t>
            </a:r>
          </a:p>
        </p:txBody>
      </p:sp>
      <p:pic>
        <p:nvPicPr>
          <p:cNvPr id="4098" name="Picture 2" descr="C:\Users\Мой\Desktop\Г,Н\квн\100_2101\IMG_0029.JPG"/>
          <p:cNvPicPr>
            <a:picLocks noChangeAspect="1" noChangeArrowheads="1"/>
          </p:cNvPicPr>
          <p:nvPr/>
        </p:nvPicPr>
        <p:blipFill>
          <a:blip r:embed="rId3" cstate="print"/>
          <a:srcRect b="15384"/>
          <a:stretch>
            <a:fillRect/>
          </a:stretch>
        </p:blipFill>
        <p:spPr bwMode="auto">
          <a:xfrm>
            <a:off x="1928794" y="3786190"/>
            <a:ext cx="4572032" cy="29289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1.gstatic.com/images?q=tbn:ANd9GcRqkSgJfWFOrBJzZcIK-EwKupOfOoRXYPQjZtePzBNEOScGBqPh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143272" cy="31002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14290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Где живут друзья </a:t>
            </a:r>
            <a:r>
              <a:rPr lang="ru-RU" sz="4000" dirty="0" err="1" smtClean="0">
                <a:solidFill>
                  <a:srgbClr val="FF0000"/>
                </a:solidFill>
              </a:rPr>
              <a:t>Каркушы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mir.karelia.ru/art1/187/kar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000504"/>
            <a:ext cx="5327520" cy="26432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122" name="Picture 2" descr="C:\Users\Мой\Desktop\Г,Н\квн\100_2101\IMG_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85860"/>
            <a:ext cx="4214842" cy="238484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500726" cy="1011222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Физразминка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pic.rutube.ru/video/22/9b/229baa4cac1095c20b8bc4cc4e2f985d.jpg"/>
          <p:cNvPicPr>
            <a:picLocks noChangeAspect="1" noChangeArrowheads="1"/>
          </p:cNvPicPr>
          <p:nvPr/>
        </p:nvPicPr>
        <p:blipFill>
          <a:blip r:embed="rId2"/>
          <a:srcRect l="9189" t="7500" r="25946" b="9999"/>
          <a:stretch>
            <a:fillRect/>
          </a:stretch>
        </p:blipFill>
        <p:spPr bwMode="auto">
          <a:xfrm>
            <a:off x="5357818" y="214290"/>
            <a:ext cx="3214710" cy="23574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146" name="Picture 2" descr="C:\Users\Мой\Desktop\Г,Н\квн\100_2101\IMG_0043.JPG"/>
          <p:cNvPicPr>
            <a:picLocks noChangeAspect="1" noChangeArrowheads="1"/>
          </p:cNvPicPr>
          <p:nvPr/>
        </p:nvPicPr>
        <p:blipFill>
          <a:blip r:embed="rId3" cstate="print"/>
          <a:srcRect l="20799" r="4800" b="15202"/>
          <a:stretch>
            <a:fillRect/>
          </a:stretch>
        </p:blipFill>
        <p:spPr bwMode="auto">
          <a:xfrm>
            <a:off x="1000100" y="2214554"/>
            <a:ext cx="4429156" cy="37862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Заселить жильцов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s1.pic4you.ru/allimage/y2013/01-09/12216/29405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4572032" cy="45720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3714752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5</a:t>
            </a:r>
            <a:endParaRPr lang="ru-RU" sz="7200" dirty="0"/>
          </a:p>
        </p:txBody>
      </p:sp>
      <p:pic>
        <p:nvPicPr>
          <p:cNvPr id="7170" name="Picture 2" descr="C:\Users\Мой\Desktop\Г,Н\квн\100_2101\IMG_0054.JPG"/>
          <p:cNvPicPr>
            <a:picLocks noChangeAspect="1" noChangeArrowheads="1"/>
          </p:cNvPicPr>
          <p:nvPr/>
        </p:nvPicPr>
        <p:blipFill>
          <a:blip r:embed="rId3" cstate="print"/>
          <a:srcRect b="16667"/>
          <a:stretch>
            <a:fillRect/>
          </a:stretch>
        </p:blipFill>
        <p:spPr bwMode="auto">
          <a:xfrm>
            <a:off x="5429256" y="928670"/>
            <a:ext cx="3133545" cy="21431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7171" name="Picture 3" descr="C:\Users\Мой\Desktop\Г,Н\квн\100_2101\IMG_0052.JPG"/>
          <p:cNvPicPr>
            <a:picLocks noChangeAspect="1" noChangeArrowheads="1"/>
          </p:cNvPicPr>
          <p:nvPr/>
        </p:nvPicPr>
        <p:blipFill>
          <a:blip r:embed="rId4" cstate="print"/>
          <a:srcRect r="44406"/>
          <a:stretch>
            <a:fillRect/>
          </a:stretch>
        </p:blipFill>
        <p:spPr bwMode="auto">
          <a:xfrm>
            <a:off x="571472" y="1000108"/>
            <a:ext cx="3214710" cy="37147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Конкурс капитанов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kartinki.me/large/201306/12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572428" cy="55721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218" name="Picture 2" descr="C:\Users\Мой\Desktop\Г,Н\квн\100_2101\IMG_0048.JPG"/>
          <p:cNvPicPr>
            <a:picLocks noChangeAspect="1" noChangeArrowheads="1"/>
          </p:cNvPicPr>
          <p:nvPr/>
        </p:nvPicPr>
        <p:blipFill>
          <a:blip r:embed="rId3" cstate="print"/>
          <a:srcRect l="38202" b="18505"/>
          <a:stretch>
            <a:fillRect/>
          </a:stretch>
        </p:blipFill>
        <p:spPr bwMode="auto">
          <a:xfrm>
            <a:off x="571472" y="3956345"/>
            <a:ext cx="2500330" cy="24730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9219" name="Picture 3" descr="C:\Users\Мой\Desktop\Г,Н\квн\100_2101\IMG_0047.JPG"/>
          <p:cNvPicPr>
            <a:picLocks noChangeAspect="1" noChangeArrowheads="1"/>
          </p:cNvPicPr>
          <p:nvPr/>
        </p:nvPicPr>
        <p:blipFill>
          <a:blip r:embed="rId4" cstate="print"/>
          <a:srcRect l="14869" t="4008" b="3820"/>
          <a:stretch>
            <a:fillRect/>
          </a:stretch>
        </p:blipFill>
        <p:spPr bwMode="auto">
          <a:xfrm>
            <a:off x="5929322" y="4000504"/>
            <a:ext cx="2227186" cy="235745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107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КВН по математике  подготовительная группа    </vt:lpstr>
      <vt:lpstr>Цель: закрепить знания детей полученные ранее в образовательных ситуациях по математике</vt:lpstr>
      <vt:lpstr>Слайд 3</vt:lpstr>
      <vt:lpstr>Приветствие команд</vt:lpstr>
      <vt:lpstr>Общая разминка</vt:lpstr>
      <vt:lpstr>Слайд 6</vt:lpstr>
      <vt:lpstr>Физразминка</vt:lpstr>
      <vt:lpstr>Заселить жильцов</vt:lpstr>
      <vt:lpstr>Конкурс капитанов</vt:lpstr>
      <vt:lpstr>Думаем, решаем и пишем</vt:lpstr>
      <vt:lpstr>Нарисуй ключик</vt:lpstr>
      <vt:lpstr>Угощение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по математике в подготовительной группе</dc:title>
  <dc:creator>Дом</dc:creator>
  <cp:lastModifiedBy>Дом</cp:lastModifiedBy>
  <cp:revision>23</cp:revision>
  <dcterms:created xsi:type="dcterms:W3CDTF">2015-01-19T15:51:56Z</dcterms:created>
  <dcterms:modified xsi:type="dcterms:W3CDTF">2015-03-19T15:21:18Z</dcterms:modified>
</cp:coreProperties>
</file>